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33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16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B28505B-7B54-D284-B62A-3F49664706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084F3D-314A-9A47-E560-D5E1969D0C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89211-E00B-467C-8880-2473F3AD6D35}" type="datetimeFigureOut">
              <a:rPr lang="es-CL" smtClean="0"/>
              <a:t>10-02-2026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7E8BCF-AD5D-1552-2A22-5DFAFE0B5B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369459-55C3-8DBE-8194-9D1FF9F4ED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D4324-47C7-4863-93B4-043D393094A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8877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C1BC56C2-352D-FDDF-0F37-5BA9237CF5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0BA7F01-13EF-D8A1-89FB-FF08EF88F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637" y="2235200"/>
            <a:ext cx="7044965" cy="171463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212FC5-A213-FED8-63BE-B212A5328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638" y="5637229"/>
            <a:ext cx="5791200" cy="87468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279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EE27BC-C571-1BE2-016C-82E609D1F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A13A3A-121E-3944-266A-9098E1D25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055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E7C17E-AC7D-B31E-915B-FBD78B99E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931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A4F4700-9E31-D1CD-2DE4-56358033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68EDB9-869A-4DF8-8275-A0CB131EDC8A}" type="datetimeFigureOut">
              <a:rPr lang="es-CL" smtClean="0"/>
              <a:t>10-02-2026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6DE2BC-6DFE-94AB-7A05-C5964A934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9508B5-F2C1-AA2E-EFD7-91A5DDDC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E66895-3DD7-4F0A-9CBE-25275E9F8A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64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nterfaz de usuario gráfica, Aplicación, Sitio web&#10;&#10;El contenido generado por IA puede ser incorrecto.">
            <a:extLst>
              <a:ext uri="{FF2B5EF4-FFF2-40B4-BE49-F238E27FC236}">
                <a16:creationId xmlns:a16="http://schemas.microsoft.com/office/drawing/2014/main" id="{A7BA0905-56DD-D48E-6B25-54491F8B2B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D53411A-B157-F27C-2057-0370CC934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101" y="127262"/>
            <a:ext cx="8663233" cy="919113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6E388E-67F2-06A6-3319-E0B216600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01" y="1517715"/>
            <a:ext cx="11010507" cy="50527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5487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B665D146-8D5E-C053-4157-F4B456BD0B1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92559B4-09C3-DDAA-350F-21B147A5F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245" y="250031"/>
            <a:ext cx="6174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E60262-00FC-1674-3DEC-04419B34A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925" y="1825625"/>
            <a:ext cx="11453567" cy="4584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5334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D5F23-203A-4522-A81E-304447C1AA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F349A5-FB5B-E32A-280E-32BC75154C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066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CA190-DE38-0E04-CCFE-54A80EE94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8A4F59-6EC7-826A-9B03-446B1E2F0055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/>
                </p202:designPr>
              </p:ext>
            </p:extLst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1974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2723DE0-CE73-29F1-5531-4CA94ED6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101" y="127262"/>
            <a:ext cx="8663233" cy="91911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1F7243-840F-9DEF-88B6-BF1A9AC44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01" y="1517715"/>
            <a:ext cx="11010507" cy="505276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963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AAO 2026" id="{CE90222B-93D4-4412-8C6B-D59B6BF3BC3C}" vid="{0F873000-F27F-40F5-A8D8-8B99337F557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Francisca Maturana</dc:creator>
  <cp:lastModifiedBy>Francisca Maturana</cp:lastModifiedBy>
  <cp:revision>2</cp:revision>
  <dcterms:created xsi:type="dcterms:W3CDTF">2026-02-10T14:51:21Z</dcterms:created>
  <dcterms:modified xsi:type="dcterms:W3CDTF">2026-02-10T14:58:29Z</dcterms:modified>
</cp:coreProperties>
</file>